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371599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Вера Владимировна </a:t>
            </a:r>
            <a:br>
              <a:rPr lang="ru-RU" b="1" i="1" dirty="0" smtClean="0"/>
            </a:br>
            <a:r>
              <a:rPr lang="ru-RU" b="1" i="1" dirty="0" smtClean="0"/>
              <a:t>Анастасия Сергеевна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828800"/>
          </a:xfrm>
        </p:spPr>
        <p:txBody>
          <a:bodyPr>
            <a:normAutofit lnSpcReduction="10000"/>
          </a:bodyPr>
          <a:lstStyle/>
          <a:p>
            <a:r>
              <a:rPr lang="ru-RU" sz="5400" dirty="0" smtClean="0"/>
              <a:t>« … Светить всегда, </a:t>
            </a:r>
          </a:p>
          <a:p>
            <a:r>
              <a:rPr lang="ru-RU" sz="5400" dirty="0" smtClean="0"/>
              <a:t>светить везде…»</a:t>
            </a:r>
            <a:endParaRPr lang="ru-RU" sz="5400" dirty="0"/>
          </a:p>
        </p:txBody>
      </p:sp>
    </p:spTree>
  </p:cSld>
  <p:clrMapOvr>
    <a:masterClrMapping/>
  </p:clrMapOvr>
  <p:transition advTm="3416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Новый год</a:t>
            </a:r>
            <a:endParaRPr lang="ru-RU" dirty="0"/>
          </a:p>
        </p:txBody>
      </p:sp>
      <p:pic>
        <p:nvPicPr>
          <p:cNvPr id="4" name="Содержимое 3" descr="DSCF4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Tm="351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43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Tm="3635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43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Tm="262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Выезд компании деда Мороза </a:t>
            </a:r>
            <a:endParaRPr lang="ru-RU" dirty="0"/>
          </a:p>
        </p:txBody>
      </p:sp>
      <p:pic>
        <p:nvPicPr>
          <p:cNvPr id="4" name="Содержимое 3" descr="DSCF43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Tm="3417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43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Tm="3525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спортивного зала</a:t>
            </a:r>
            <a:endParaRPr lang="ru-RU" dirty="0"/>
          </a:p>
        </p:txBody>
      </p:sp>
      <p:pic>
        <p:nvPicPr>
          <p:cNvPr id="4" name="Содержимое 3" descr="DSCF44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Tm="3744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F44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Tm="3354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Масленица на спортивной площадке</a:t>
            </a:r>
            <a:endParaRPr lang="ru-RU" dirty="0"/>
          </a:p>
        </p:txBody>
      </p:sp>
      <p:pic>
        <p:nvPicPr>
          <p:cNvPr id="4" name="Содержимое 3" descr="DSCF54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Tm="3557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54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Tm="2527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Масленица около </a:t>
            </a:r>
            <a:r>
              <a:rPr lang="ru-RU" smtClean="0"/>
              <a:t>центра Досуга</a:t>
            </a:r>
            <a:endParaRPr lang="ru-RU"/>
          </a:p>
        </p:txBody>
      </p:sp>
      <p:pic>
        <p:nvPicPr>
          <p:cNvPr id="4" name="Содержимое 3" descr="DSCF54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Tm="3541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Вера Владимировна с малышками</a:t>
            </a:r>
            <a:endParaRPr lang="ru-RU" dirty="0"/>
          </a:p>
        </p:txBody>
      </p:sp>
      <p:pic>
        <p:nvPicPr>
          <p:cNvPr id="4" name="Содержимое 3" descr="20160219_094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  <p:transition advTm="3526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Анастасия Сергеевна с детишками подготовительной группы</a:t>
            </a:r>
            <a:endParaRPr lang="ru-RU" dirty="0"/>
          </a:p>
        </p:txBody>
      </p:sp>
      <p:pic>
        <p:nvPicPr>
          <p:cNvPr id="4" name="Содержимое 3" descr="20160219_1031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  <p:transition advTm="3494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Выступление в центре Досуга</a:t>
            </a:r>
            <a:endParaRPr lang="ru-RU" dirty="0"/>
          </a:p>
        </p:txBody>
      </p:sp>
      <p:pic>
        <p:nvPicPr>
          <p:cNvPr id="5" name="Содержимое 4" descr="DSCF41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Tm="3619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 </a:t>
            </a:r>
            <a:endParaRPr lang="ru-RU" dirty="0"/>
          </a:p>
        </p:txBody>
      </p:sp>
      <p:pic>
        <p:nvPicPr>
          <p:cNvPr id="4" name="Содержимое 3" descr="DSCF41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Tm="3542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41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Tm="3401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участке детского сада</a:t>
            </a:r>
            <a:endParaRPr lang="ru-RU" dirty="0"/>
          </a:p>
        </p:txBody>
      </p:sp>
      <p:pic>
        <p:nvPicPr>
          <p:cNvPr id="4" name="Содержимое 3" descr="DSCF4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Tm="2558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Праздник шляп, посвященный Дню матери</a:t>
            </a:r>
            <a:endParaRPr lang="ru-RU" dirty="0"/>
          </a:p>
        </p:txBody>
      </p:sp>
      <p:pic>
        <p:nvPicPr>
          <p:cNvPr id="4" name="Содержимое 3" descr="DSCF42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Tm="3432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4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Tm="3635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53</Words>
  <PresentationFormat>Экран (4:3)</PresentationFormat>
  <Paragraphs>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Вера Владимировна  Анастасия Сергеевна</vt:lpstr>
      <vt:lpstr>Вера Владимировна с малышками</vt:lpstr>
      <vt:lpstr>Анастасия Сергеевна с детишками подготовительной группы</vt:lpstr>
      <vt:lpstr>Выступление в центре Досуга</vt:lpstr>
      <vt:lpstr>Родительское собрание </vt:lpstr>
      <vt:lpstr>Слайд 6</vt:lpstr>
      <vt:lpstr>На участке детского сада</vt:lpstr>
      <vt:lpstr>Праздник шляп, посвященный Дню матери</vt:lpstr>
      <vt:lpstr>Слайд 9</vt:lpstr>
      <vt:lpstr>Новый год</vt:lpstr>
      <vt:lpstr>Слайд 11</vt:lpstr>
      <vt:lpstr>Слайд 12</vt:lpstr>
      <vt:lpstr>Выезд компании деда Мороза </vt:lpstr>
      <vt:lpstr>Слайд 14</vt:lpstr>
      <vt:lpstr>Открытие спортивного зала</vt:lpstr>
      <vt:lpstr>Слайд 16</vt:lpstr>
      <vt:lpstr>Масленица на спортивной площадке</vt:lpstr>
      <vt:lpstr>Слайд 18</vt:lpstr>
      <vt:lpstr>Масленица около центра Досуга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Вера Владимировна  Анастасия Сергеевна</dc:title>
  <dc:creator>User</dc:creator>
  <cp:lastModifiedBy>User</cp:lastModifiedBy>
  <cp:revision>9</cp:revision>
  <dcterms:created xsi:type="dcterms:W3CDTF">2016-02-20T04:46:30Z</dcterms:created>
  <dcterms:modified xsi:type="dcterms:W3CDTF">2016-02-20T21:45:15Z</dcterms:modified>
</cp:coreProperties>
</file>